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C242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D408E-4865-4197-95C2-D00B347209B8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78258-F12C-4390-ABBC-DC7B92EE03D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592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Zwarte balk</a:t>
            </a:r>
            <a:r>
              <a:rPr lang="nl-NL" baseline="0" dirty="0" smtClean="0"/>
              <a:t> moet altijd langer zijn dan de groene. Letter </a:t>
            </a:r>
            <a:r>
              <a:rPr lang="nl-NL" baseline="0" dirty="0" err="1" smtClean="0"/>
              <a:t>groottte</a:t>
            </a:r>
            <a:r>
              <a:rPr lang="nl-NL" baseline="0" dirty="0" smtClean="0"/>
              <a:t> zwarte balk blijft altijd gelijk, letter grootte groene balk  aanpassen naar lengte van de tekst.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8258-F12C-4390-ABBC-DC7B92EE03D1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0397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Titel: </a:t>
            </a:r>
            <a:r>
              <a:rPr lang="nl-NL" dirty="0" err="1" smtClean="0"/>
              <a:t>Helvetica</a:t>
            </a:r>
            <a:r>
              <a:rPr lang="nl-NL" dirty="0" smtClean="0"/>
              <a:t>,</a:t>
            </a:r>
            <a:r>
              <a:rPr lang="nl-NL" baseline="0" dirty="0" smtClean="0"/>
              <a:t> wit, dikgedrukt, grootte 44. Tekst: </a:t>
            </a:r>
            <a:r>
              <a:rPr lang="nl-NL" baseline="0" dirty="0" err="1" smtClean="0"/>
              <a:t>Helvetica</a:t>
            </a:r>
            <a:r>
              <a:rPr lang="nl-NL" baseline="0" dirty="0" smtClean="0"/>
              <a:t>, </a:t>
            </a:r>
            <a:r>
              <a:rPr lang="nl-NL" baseline="0" dirty="0" err="1" smtClean="0"/>
              <a:t>zwart,grootte</a:t>
            </a:r>
            <a:r>
              <a:rPr lang="nl-NL" baseline="0" dirty="0" smtClean="0"/>
              <a:t> naar aanleiding van hoeveelheid tekst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8258-F12C-4390-ABBC-DC7B92EE03D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7498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Bronvermelding</a:t>
            </a:r>
            <a:r>
              <a:rPr lang="nl-NL" baseline="0" dirty="0" smtClean="0"/>
              <a:t> bij foto’s, grafiek, tabellen etc. : </a:t>
            </a:r>
            <a:r>
              <a:rPr lang="nl-NL" baseline="0" dirty="0" err="1" smtClean="0"/>
              <a:t>Helvetica</a:t>
            </a:r>
            <a:r>
              <a:rPr lang="nl-NL" baseline="0" dirty="0" smtClean="0"/>
              <a:t>, groen: R124 G194 B66, grootte 16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78258-F12C-4390-ABBC-DC7B92EE03D1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9410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2727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79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414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8622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6572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646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702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0294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8929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02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22958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97FB3-89EB-4B09-93B1-5B8C57CD59F5}" type="datetimeFigureOut">
              <a:rPr lang="nl-NL" smtClean="0"/>
              <a:t>12-9-2015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1047E-A36F-441D-AA80-57B559C4E15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4811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-25963" y="2492896"/>
            <a:ext cx="7772400" cy="1470025"/>
          </a:xfrm>
          <a:solidFill>
            <a:srgbClr val="383838"/>
          </a:solidFill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/>
          <a:p>
            <a:pPr algn="l"/>
            <a:r>
              <a:rPr lang="nl-NL" sz="88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FSV Fysiek</a:t>
            </a:r>
            <a:endParaRPr lang="nl-NL" sz="8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-30088" y="4509120"/>
            <a:ext cx="6516216" cy="1440160"/>
          </a:xfrm>
          <a:solidFill>
            <a:srgbClr val="7CC242"/>
          </a:solidFill>
        </p:spPr>
        <p:txBody>
          <a:bodyPr>
            <a:normAutofit fontScale="92500"/>
          </a:bodyPr>
          <a:lstStyle/>
          <a:p>
            <a:pPr algn="l"/>
            <a:r>
              <a:rPr lang="nl-NL" b="1" dirty="0">
                <a:solidFill>
                  <a:schemeClr val="bg1"/>
                </a:solidFill>
              </a:rPr>
              <a:t/>
            </a:r>
            <a:br>
              <a:rPr lang="nl-NL" b="1" dirty="0">
                <a:solidFill>
                  <a:schemeClr val="bg1"/>
                </a:solidFill>
              </a:rPr>
            </a:br>
            <a:r>
              <a:rPr lang="nl-NL" sz="4400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{Onderwerp presentatie}</a:t>
            </a:r>
            <a:endParaRPr lang="nl-NL" sz="4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69284"/>
            <a:ext cx="1750102" cy="927554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7" y="260648"/>
            <a:ext cx="2555776" cy="74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9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782960"/>
          </a:xfrm>
          <a:solidFill>
            <a:srgbClr val="7CC242"/>
          </a:solidFill>
        </p:spPr>
        <p:txBody>
          <a:bodyPr/>
          <a:lstStyle/>
          <a:p>
            <a:pPr algn="l"/>
            <a:r>
              <a:rPr lang="nl-NL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{Titel} </a:t>
            </a:r>
            <a:endParaRPr lang="nl-NL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r>
              <a:rPr lang="nl-NL" dirty="0" smtClean="0">
                <a:latin typeface="Helvetica" panose="020B0604020202020204" pitchFamily="34" charset="0"/>
                <a:cs typeface="Helvetica" panose="020B0604020202020204" pitchFamily="34" charset="0"/>
              </a:rPr>
              <a:t>{Tekst}</a:t>
            </a:r>
            <a:endParaRPr lang="nl-NL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7" y="260648"/>
            <a:ext cx="2555776" cy="74482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69284"/>
            <a:ext cx="1750102" cy="92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6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782960"/>
          </a:xfrm>
          <a:solidFill>
            <a:srgbClr val="7CC242"/>
          </a:solidFill>
        </p:spPr>
        <p:txBody>
          <a:bodyPr/>
          <a:lstStyle/>
          <a:p>
            <a:pPr algn="l"/>
            <a:r>
              <a:rPr lang="nl-NL" b="1" dirty="0" smtClean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{Titel} </a:t>
            </a:r>
            <a:endParaRPr lang="nl-NL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4176464"/>
          </a:xfrm>
        </p:spPr>
        <p:txBody>
          <a:bodyPr/>
          <a:lstStyle/>
          <a:p>
            <a:r>
              <a:rPr lang="nl-NL" dirty="0" smtClean="0">
                <a:latin typeface="Helvetica" panose="020B0604020202020204" pitchFamily="34" charset="0"/>
                <a:cs typeface="Helvetica" panose="020B0604020202020204" pitchFamily="34" charset="0"/>
              </a:rPr>
              <a:t>{Tekst}</a:t>
            </a:r>
          </a:p>
          <a:p>
            <a:endParaRPr lang="nl-NL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nl-NL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nl-NL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nl-NL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l-NL" dirty="0" smtClean="0">
                <a:solidFill>
                  <a:srgbClr val="7CC24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					   </a:t>
            </a:r>
            <a:r>
              <a:rPr lang="nl-NL" sz="1600" dirty="0" smtClean="0">
                <a:solidFill>
                  <a:srgbClr val="7CC242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{bron}</a:t>
            </a:r>
            <a:endParaRPr lang="nl-NL" sz="1600" dirty="0">
              <a:solidFill>
                <a:srgbClr val="7CC242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7" y="260648"/>
            <a:ext cx="2555776" cy="744826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69284"/>
            <a:ext cx="1750102" cy="927554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970" y="3442320"/>
            <a:ext cx="3349223" cy="177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7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87</Words>
  <Application>Microsoft Office PowerPoint</Application>
  <PresentationFormat>Diavoorstelling (4:3)</PresentationFormat>
  <Paragraphs>17</Paragraphs>
  <Slides>3</Slides>
  <Notes>3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4" baseType="lpstr">
      <vt:lpstr>Kantoorthema</vt:lpstr>
      <vt:lpstr>FSV Fysiek</vt:lpstr>
      <vt:lpstr>{Titel} </vt:lpstr>
      <vt:lpstr>{Titel}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FSV Fysiek</dc:title>
  <dc:creator>Joke</dc:creator>
  <cp:lastModifiedBy>Joke</cp:lastModifiedBy>
  <cp:revision>3</cp:revision>
  <dcterms:created xsi:type="dcterms:W3CDTF">2015-09-12T14:57:09Z</dcterms:created>
  <dcterms:modified xsi:type="dcterms:W3CDTF">2015-09-12T15:26:42Z</dcterms:modified>
</cp:coreProperties>
</file>